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D411-39D8-4233-9D37-0FB68C570552}" type="datetimeFigureOut">
              <a:rPr lang="es-ES" smtClean="0"/>
              <a:pPr/>
              <a:t>19/04/2018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0BA0-A714-403F-BBB0-FCD54CE7FC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D411-39D8-4233-9D37-0FB68C570552}" type="datetimeFigureOut">
              <a:rPr lang="es-ES" smtClean="0"/>
              <a:pPr/>
              <a:t>19/04/2018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0BA0-A714-403F-BBB0-FCD54CE7FC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D411-39D8-4233-9D37-0FB68C570552}" type="datetimeFigureOut">
              <a:rPr lang="es-ES" smtClean="0"/>
              <a:pPr/>
              <a:t>19/04/2018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0BA0-A714-403F-BBB0-FCD54CE7FC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D411-39D8-4233-9D37-0FB68C570552}" type="datetimeFigureOut">
              <a:rPr lang="es-ES" smtClean="0"/>
              <a:pPr/>
              <a:t>19/04/2018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0BA0-A714-403F-BBB0-FCD54CE7FC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D411-39D8-4233-9D37-0FB68C570552}" type="datetimeFigureOut">
              <a:rPr lang="es-ES" smtClean="0"/>
              <a:pPr/>
              <a:t>19/04/2018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0BA0-A714-403F-BBB0-FCD54CE7FC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D411-39D8-4233-9D37-0FB68C570552}" type="datetimeFigureOut">
              <a:rPr lang="es-ES" smtClean="0"/>
              <a:pPr/>
              <a:t>19/04/2018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0BA0-A714-403F-BBB0-FCD54CE7FC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D411-39D8-4233-9D37-0FB68C570552}" type="datetimeFigureOut">
              <a:rPr lang="es-ES" smtClean="0"/>
              <a:pPr/>
              <a:t>19/04/2018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0BA0-A714-403F-BBB0-FCD54CE7FC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D411-39D8-4233-9D37-0FB68C570552}" type="datetimeFigureOut">
              <a:rPr lang="es-ES" smtClean="0"/>
              <a:pPr/>
              <a:t>19/04/2018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0BA0-A714-403F-BBB0-FCD54CE7FC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D411-39D8-4233-9D37-0FB68C570552}" type="datetimeFigureOut">
              <a:rPr lang="es-ES" smtClean="0"/>
              <a:pPr/>
              <a:t>19/04/2018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0BA0-A714-403F-BBB0-FCD54CE7FC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D411-39D8-4233-9D37-0FB68C570552}" type="datetimeFigureOut">
              <a:rPr lang="es-ES" smtClean="0"/>
              <a:pPr/>
              <a:t>19/04/2018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0BA0-A714-403F-BBB0-FCD54CE7FC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D411-39D8-4233-9D37-0FB68C570552}" type="datetimeFigureOut">
              <a:rPr lang="es-ES" smtClean="0"/>
              <a:pPr/>
              <a:t>19/04/2018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0BA0-A714-403F-BBB0-FCD54CE7FC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BD411-39D8-4233-9D37-0FB68C570552}" type="datetimeFigureOut">
              <a:rPr lang="es-ES" smtClean="0"/>
              <a:pPr/>
              <a:t>19/04/2018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40BA0-A714-403F-BBB0-FCD54CE7FC7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453"/>
            <a:ext cx="7772400" cy="1470025"/>
          </a:xfrm>
        </p:spPr>
        <p:txBody>
          <a:bodyPr/>
          <a:lstStyle/>
          <a:p>
            <a:r>
              <a:rPr lang="es-ES" u="sng" dirty="0" smtClean="0">
                <a:solidFill>
                  <a:schemeClr val="accent6">
                    <a:lumMod val="50000"/>
                  </a:schemeClr>
                </a:solidFill>
                <a:latin typeface="Algerian" pitchFamily="82" charset="0"/>
              </a:rPr>
              <a:t>EL VIAJE A GRECIA</a:t>
            </a:r>
            <a:endParaRPr lang="es-ES" u="sng" dirty="0">
              <a:solidFill>
                <a:schemeClr val="accent6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75656" y="1487478"/>
            <a:ext cx="6400800" cy="1752600"/>
          </a:xfrm>
        </p:spPr>
        <p:txBody>
          <a:bodyPr>
            <a:normAutofit/>
          </a:bodyPr>
          <a:lstStyle/>
          <a:p>
            <a:r>
              <a:rPr lang="es-ES" sz="1800" dirty="0" smtClean="0">
                <a:solidFill>
                  <a:schemeClr val="tx1"/>
                </a:solidFill>
              </a:rPr>
              <a:t>Del 17 de Marzo hasta el 24 de Marzo.</a:t>
            </a:r>
            <a:endParaRPr lang="es-ES" sz="1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Resultado de imagen de grec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7909" y="2382785"/>
            <a:ext cx="6328182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2">
                    <a:lumMod val="50000"/>
                  </a:schemeClr>
                </a:solidFill>
                <a:latin typeface="Bradley Hand ITC" pitchFamily="66" charset="0"/>
              </a:rPr>
              <a:t>ATENAS</a:t>
            </a:r>
            <a:endParaRPr lang="es-ES" b="1" dirty="0">
              <a:solidFill>
                <a:schemeClr val="accent2">
                  <a:lumMod val="50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u="sng" dirty="0" smtClean="0"/>
              <a:t>18 de Marzo:</a:t>
            </a:r>
          </a:p>
          <a:p>
            <a:pPr>
              <a:buNone/>
            </a:pPr>
            <a:r>
              <a:rPr lang="es-ES" sz="2400" dirty="0" smtClean="0"/>
              <a:t>   </a:t>
            </a:r>
            <a:r>
              <a:rPr lang="es-ES" sz="1800" dirty="0" smtClean="0">
                <a:sym typeface="Wingdings" pitchFamily="2" charset="2"/>
              </a:rPr>
              <a:t>Visitaremos la ciudad, nos permitirá observar el enorme contraste existente entre la capital de la Grecia clásica y la ciudad cosmopolita. En el acrópolis podremos admirar el </a:t>
            </a:r>
            <a:r>
              <a:rPr lang="es-ES" sz="1800" b="1" i="1" dirty="0" smtClean="0">
                <a:sym typeface="Wingdings" pitchFamily="2" charset="2"/>
              </a:rPr>
              <a:t>Templo de Atenea </a:t>
            </a:r>
            <a:r>
              <a:rPr lang="es-ES" sz="1800" b="1" i="1" dirty="0" err="1" smtClean="0">
                <a:sym typeface="Wingdings" pitchFamily="2" charset="2"/>
              </a:rPr>
              <a:t>Nike</a:t>
            </a:r>
            <a:r>
              <a:rPr lang="es-ES" sz="1800" dirty="0" smtClean="0">
                <a:sym typeface="Wingdings" pitchFamily="2" charset="2"/>
              </a:rPr>
              <a:t>, los Propileos.</a:t>
            </a:r>
          </a:p>
          <a:p>
            <a:pPr>
              <a:buNone/>
            </a:pPr>
            <a:r>
              <a:rPr lang="es-ES" sz="1800" b="1" i="1" dirty="0">
                <a:sym typeface="Wingdings" pitchFamily="2" charset="2"/>
              </a:rPr>
              <a:t> </a:t>
            </a:r>
            <a:r>
              <a:rPr lang="es-ES" sz="1800" b="1" i="1" dirty="0" smtClean="0">
                <a:sym typeface="Wingdings" pitchFamily="2" charset="2"/>
              </a:rPr>
              <a:t>   </a:t>
            </a:r>
            <a:r>
              <a:rPr lang="es-ES" sz="1800" dirty="0" smtClean="0">
                <a:sym typeface="Wingdings" pitchFamily="2" charset="2"/>
              </a:rPr>
              <a:t> Visitaremos el Templo de Zeus Olímpico, el Arco de Adriano, el Parlamento con la Tumba al Soldado Desconocido, y la ciudad moderna de Atenas, el Palacio Real y el Estadio Olímpico(primeros juegos Olímpicos).</a:t>
            </a:r>
            <a:endParaRPr lang="es-ES" sz="2400" b="1" i="1" dirty="0">
              <a:sym typeface="Wingdings" pitchFamily="2" charset="2"/>
            </a:endParaRPr>
          </a:p>
          <a:p>
            <a:endParaRPr lang="es-ES" sz="1800" dirty="0" smtClean="0">
              <a:sym typeface="Wingdings" pitchFamily="2" charset="2"/>
            </a:endParaRPr>
          </a:p>
        </p:txBody>
      </p:sp>
      <p:pic>
        <p:nvPicPr>
          <p:cNvPr id="2050" name="Picture 2" descr="Resultado de imagen de aten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077072"/>
            <a:ext cx="3600400" cy="253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2">
                    <a:lumMod val="50000"/>
                  </a:schemeClr>
                </a:solidFill>
                <a:latin typeface="Bradley Hand ITC" pitchFamily="66" charset="0"/>
              </a:rPr>
              <a:t>ATENAS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u="sng" dirty="0" smtClean="0"/>
              <a:t>19 de Marzo</a:t>
            </a:r>
          </a:p>
          <a:p>
            <a:pPr>
              <a:buNone/>
            </a:pPr>
            <a:r>
              <a:rPr lang="es-ES" sz="1800" dirty="0" smtClean="0"/>
              <a:t>      </a:t>
            </a:r>
            <a:r>
              <a:rPr lang="es-ES" sz="1800" dirty="0" smtClean="0">
                <a:sym typeface="Wingdings" pitchFamily="2" charset="2"/>
              </a:rPr>
              <a:t>Salida hacia el canal de Corinto. Abandonamos la península Ática , se atraviesa se atraviesa el canal que une los golfos </a:t>
            </a:r>
            <a:r>
              <a:rPr lang="es-ES" sz="1800" dirty="0" err="1" smtClean="0">
                <a:sym typeface="Wingdings" pitchFamily="2" charset="2"/>
              </a:rPr>
              <a:t>Sarónico</a:t>
            </a:r>
            <a:r>
              <a:rPr lang="es-ES" sz="1800" dirty="0" smtClean="0">
                <a:sym typeface="Wingdings" pitchFamily="2" charset="2"/>
              </a:rPr>
              <a:t> y Corinto y se continua por la Argólida hacia </a:t>
            </a:r>
            <a:r>
              <a:rPr lang="es-ES" sz="1800" dirty="0" err="1" smtClean="0">
                <a:sym typeface="Wingdings" pitchFamily="2" charset="2"/>
              </a:rPr>
              <a:t>Epidauro</a:t>
            </a:r>
            <a:r>
              <a:rPr lang="es-ES" sz="1800" dirty="0" smtClean="0">
                <a:sym typeface="Wingdings" pitchFamily="2" charset="2"/>
              </a:rPr>
              <a:t> para hacer una visita al teatro, que es destacado por la magnífica acústica considerada la mejor del mundo.</a:t>
            </a:r>
          </a:p>
          <a:p>
            <a:pPr>
              <a:buNone/>
            </a:pPr>
            <a:r>
              <a:rPr lang="es-ES" sz="1800" dirty="0" smtClean="0">
                <a:sym typeface="Wingdings" pitchFamily="2" charset="2"/>
              </a:rPr>
              <a:t>      Seguimos por </a:t>
            </a:r>
            <a:r>
              <a:rPr lang="es-ES" sz="1800" dirty="0" err="1" smtClean="0">
                <a:sym typeface="Wingdings" pitchFamily="2" charset="2"/>
              </a:rPr>
              <a:t>Nauplia</a:t>
            </a:r>
            <a:r>
              <a:rPr lang="es-ES" sz="1800" dirty="0" smtClean="0">
                <a:sym typeface="Wingdings" pitchFamily="2" charset="2"/>
              </a:rPr>
              <a:t>, para hacer una breve parada y continuar hacia </a:t>
            </a:r>
            <a:r>
              <a:rPr lang="es-ES" sz="1800" dirty="0" err="1" smtClean="0">
                <a:sym typeface="Wingdings" pitchFamily="2" charset="2"/>
              </a:rPr>
              <a:t>Mycenas</a:t>
            </a:r>
            <a:r>
              <a:rPr lang="es-ES" sz="1800" dirty="0" smtClean="0">
                <a:sym typeface="Wingdings" pitchFamily="2" charset="2"/>
              </a:rPr>
              <a:t>, donde visitaremos la puerta de los Leones, la tumba de Agamenón </a:t>
            </a:r>
            <a:r>
              <a:rPr lang="es-ES" sz="1800" dirty="0" err="1" smtClean="0">
                <a:sym typeface="Wingdings" pitchFamily="2" charset="2"/>
              </a:rPr>
              <a:t>asi</a:t>
            </a:r>
            <a:r>
              <a:rPr lang="es-ES" sz="1800" dirty="0" smtClean="0">
                <a:sym typeface="Wingdings" pitchFamily="2" charset="2"/>
              </a:rPr>
              <a:t> como su museo. Después salimos hacia Olympia.</a:t>
            </a:r>
          </a:p>
          <a:p>
            <a:pPr>
              <a:buNone/>
            </a:pPr>
            <a:r>
              <a:rPr lang="es-ES" sz="1800" dirty="0" smtClean="0">
                <a:sym typeface="Wingdings" pitchFamily="2" charset="2"/>
              </a:rPr>
              <a:t> </a:t>
            </a:r>
            <a:endParaRPr lang="es-ES" sz="1800" dirty="0" smtClean="0"/>
          </a:p>
          <a:p>
            <a:endParaRPr lang="es-ES" sz="1800" u="sng" dirty="0" smtClean="0"/>
          </a:p>
        </p:txBody>
      </p:sp>
      <p:sp>
        <p:nvSpPr>
          <p:cNvPr id="1026" name="AutoShape 2" descr="Resultado de imagen de tumba de agamen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3074" name="Picture 2" descr="Resultado de imagen de epidau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077072"/>
            <a:ext cx="4524156" cy="2676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2">
                    <a:lumMod val="50000"/>
                  </a:schemeClr>
                </a:solidFill>
                <a:latin typeface="Bradley Hand ITC" pitchFamily="66" charset="0"/>
              </a:rPr>
              <a:t>OLIMPIA</a:t>
            </a:r>
            <a:endParaRPr lang="es-ES" b="1" dirty="0">
              <a:solidFill>
                <a:schemeClr val="accent2">
                  <a:lumMod val="50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u="sng" dirty="0" smtClean="0"/>
              <a:t>20 de Marzo:</a:t>
            </a:r>
          </a:p>
          <a:p>
            <a:pPr>
              <a:buNone/>
            </a:pPr>
            <a:r>
              <a:rPr lang="es-ES" sz="1800" dirty="0" smtClean="0"/>
              <a:t>      </a:t>
            </a:r>
            <a:r>
              <a:rPr lang="es-ES" sz="1800" dirty="0" smtClean="0">
                <a:sym typeface="Wingdings" pitchFamily="2" charset="2"/>
              </a:rPr>
              <a:t>Visita por Olimpia, su área arqueológica , centro de veneración de Zeus donde destaca el santuario y el templo como el de Hera y el estadio. </a:t>
            </a:r>
          </a:p>
          <a:p>
            <a:pPr>
              <a:buNone/>
            </a:pPr>
            <a:r>
              <a:rPr lang="es-ES" sz="1800" dirty="0" smtClean="0">
                <a:sym typeface="Wingdings" pitchFamily="2" charset="2"/>
              </a:rPr>
              <a:t>      Salimos hacia Delfos atravesando el puente colgante y cruzando las ciudades de </a:t>
            </a:r>
            <a:r>
              <a:rPr lang="es-ES" sz="1800" dirty="0" err="1" smtClean="0">
                <a:sym typeface="Wingdings" pitchFamily="2" charset="2"/>
              </a:rPr>
              <a:t>Nafpaktos</a:t>
            </a:r>
            <a:r>
              <a:rPr lang="es-ES" sz="1800" dirty="0" smtClean="0">
                <a:sym typeface="Wingdings" pitchFamily="2" charset="2"/>
              </a:rPr>
              <a:t> e Itea. Salimos a </a:t>
            </a:r>
            <a:r>
              <a:rPr lang="es-ES" sz="1800" dirty="0" err="1" smtClean="0">
                <a:sym typeface="Wingdings" pitchFamily="2" charset="2"/>
              </a:rPr>
              <a:t>Kalambaka</a:t>
            </a:r>
            <a:r>
              <a:rPr lang="es-ES" sz="1800" dirty="0" smtClean="0">
                <a:sym typeface="Wingdings" pitchFamily="2" charset="2"/>
              </a:rPr>
              <a:t>.</a:t>
            </a:r>
          </a:p>
          <a:p>
            <a:endParaRPr lang="es-ES" sz="1800" u="sng" dirty="0" smtClean="0">
              <a:sym typeface="Wingdings" pitchFamily="2" charset="2"/>
            </a:endParaRPr>
          </a:p>
          <a:p>
            <a:r>
              <a:rPr lang="es-ES" sz="2400" u="sng" dirty="0" smtClean="0"/>
              <a:t>21 de Marzo:</a:t>
            </a:r>
          </a:p>
          <a:p>
            <a:pPr>
              <a:buNone/>
            </a:pPr>
            <a:r>
              <a:rPr lang="es-ES" sz="1800" dirty="0" smtClean="0"/>
              <a:t>      </a:t>
            </a:r>
            <a:r>
              <a:rPr lang="es-ES" sz="1800" dirty="0" smtClean="0">
                <a:sym typeface="Wingdings" pitchFamily="2" charset="2"/>
              </a:rPr>
              <a:t>Llegamos nos alojamos la noche y salimos hacia </a:t>
            </a:r>
            <a:r>
              <a:rPr lang="es-ES" sz="1800" dirty="0" err="1" smtClean="0">
                <a:sym typeface="Wingdings" pitchFamily="2" charset="2"/>
              </a:rPr>
              <a:t>Meteora</a:t>
            </a:r>
            <a:r>
              <a:rPr lang="es-ES" sz="1800" dirty="0" smtClean="0">
                <a:sym typeface="Wingdings" pitchFamily="2" charset="2"/>
              </a:rPr>
              <a:t>.</a:t>
            </a:r>
            <a:endParaRPr lang="es-ES" sz="1800" dirty="0" smtClean="0"/>
          </a:p>
          <a:p>
            <a:pPr>
              <a:buNone/>
            </a:pPr>
            <a:r>
              <a:rPr lang="es-ES" sz="2400" dirty="0" smtClean="0">
                <a:sym typeface="Wingdings" pitchFamily="2" charset="2"/>
              </a:rPr>
              <a:t>     </a:t>
            </a:r>
            <a:endParaRPr lang="es-ES" sz="2400" dirty="0"/>
          </a:p>
        </p:txBody>
      </p:sp>
      <p:pic>
        <p:nvPicPr>
          <p:cNvPr id="4098" name="Picture 2" descr="Resultado de imagen de olimpia grec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329391"/>
            <a:ext cx="3491600" cy="196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2">
                    <a:lumMod val="50000"/>
                  </a:schemeClr>
                </a:solidFill>
                <a:latin typeface="Bradley Hand ITC" pitchFamily="66" charset="0"/>
              </a:rPr>
              <a:t>METEORA</a:t>
            </a:r>
            <a:endParaRPr lang="es-ES" b="1" dirty="0">
              <a:solidFill>
                <a:schemeClr val="accent2">
                  <a:lumMod val="50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u="sng" dirty="0" smtClean="0"/>
              <a:t>22 de Marzo:</a:t>
            </a:r>
          </a:p>
          <a:p>
            <a:pPr>
              <a:buNone/>
            </a:pPr>
            <a:r>
              <a:rPr lang="es-ES" sz="2400" dirty="0" smtClean="0"/>
              <a:t>    </a:t>
            </a:r>
            <a:r>
              <a:rPr lang="es-ES" sz="1800" dirty="0" smtClean="0">
                <a:sym typeface="Wingdings" pitchFamily="2" charset="2"/>
              </a:rPr>
              <a:t>Visitamos </a:t>
            </a:r>
            <a:r>
              <a:rPr lang="es-ES" sz="1800" dirty="0" err="1" smtClean="0">
                <a:sym typeface="Wingdings" pitchFamily="2" charset="2"/>
              </a:rPr>
              <a:t>Meteora</a:t>
            </a:r>
            <a:r>
              <a:rPr lang="es-ES" sz="1800" dirty="0" smtClean="0">
                <a:sym typeface="Wingdings" pitchFamily="2" charset="2"/>
              </a:rPr>
              <a:t>, único lugar del mundo que nos impresiono a todos con su bosque de rocas monolíticas y muy altas de hace 60,000,000 de años. Después visitamos los monasterios y partimos hacia Atenas de nuevo. </a:t>
            </a:r>
            <a:endParaRPr lang="es-ES" sz="2400" dirty="0"/>
          </a:p>
        </p:txBody>
      </p:sp>
      <p:pic>
        <p:nvPicPr>
          <p:cNvPr id="5122" name="Picture 2" descr="Resultado de imagen de meteo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00739"/>
            <a:ext cx="4663255" cy="3023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2">
                    <a:lumMod val="50000"/>
                  </a:schemeClr>
                </a:solidFill>
                <a:latin typeface="Bradley Hand ITC" pitchFamily="66" charset="0"/>
              </a:rPr>
              <a:t>ATENAS</a:t>
            </a:r>
            <a:endParaRPr lang="es-ES" b="1" dirty="0">
              <a:solidFill>
                <a:schemeClr val="accent2">
                  <a:lumMod val="50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u="sng" dirty="0" smtClean="0"/>
              <a:t>23 de Marzo:</a:t>
            </a:r>
          </a:p>
          <a:p>
            <a:pPr>
              <a:buNone/>
            </a:pPr>
            <a:r>
              <a:rPr lang="es-ES" sz="1800" dirty="0" smtClean="0"/>
              <a:t>      </a:t>
            </a:r>
            <a:r>
              <a:rPr lang="es-ES" sz="1800" dirty="0" smtClean="0">
                <a:sym typeface="Wingdings" pitchFamily="2" charset="2"/>
              </a:rPr>
              <a:t>Tuvimos la mañana libre para hacer actividades personales. Por la tarde visitamos el Cabo </a:t>
            </a:r>
            <a:r>
              <a:rPr lang="es-ES" sz="1800" dirty="0" err="1" smtClean="0">
                <a:sym typeface="Wingdings" pitchFamily="2" charset="2"/>
              </a:rPr>
              <a:t>Sounion</a:t>
            </a:r>
            <a:r>
              <a:rPr lang="es-ES" sz="1800" dirty="0" smtClean="0">
                <a:sym typeface="Wingdings" pitchFamily="2" charset="2"/>
              </a:rPr>
              <a:t>. El punto más meridional del Ática, a unos 70Km de Atenas, se levanta el Cabo </a:t>
            </a:r>
            <a:r>
              <a:rPr lang="es-ES" sz="1800" dirty="0" err="1" smtClean="0">
                <a:sym typeface="Wingdings" pitchFamily="2" charset="2"/>
              </a:rPr>
              <a:t>Sounion</a:t>
            </a:r>
            <a:r>
              <a:rPr lang="es-ES" sz="1800" dirty="0" smtClean="0">
                <a:sym typeface="Wingdings" pitchFamily="2" charset="2"/>
              </a:rPr>
              <a:t>, un pequeño promontorio, en el que se encuentra el templo de </a:t>
            </a:r>
            <a:r>
              <a:rPr lang="es-ES" sz="1800" dirty="0" err="1" smtClean="0">
                <a:sym typeface="Wingdings" pitchFamily="2" charset="2"/>
              </a:rPr>
              <a:t>Poseidon</a:t>
            </a:r>
            <a:r>
              <a:rPr lang="es-ES" sz="1800" dirty="0" smtClean="0">
                <a:sym typeface="Wingdings" pitchFamily="2" charset="2"/>
              </a:rPr>
              <a:t>, y a sus pies se extiende el mar Egeo, centro de las grandes culturas de la humanidad. Desde aquí se puede contemplar una de las puestas de sol más famosas de </a:t>
            </a:r>
            <a:r>
              <a:rPr lang="es-ES" sz="1800" smtClean="0">
                <a:sym typeface="Wingdings" pitchFamily="2" charset="2"/>
              </a:rPr>
              <a:t>toda Grecia. </a:t>
            </a:r>
            <a:endParaRPr lang="es-ES" sz="1800" dirty="0"/>
          </a:p>
        </p:txBody>
      </p:sp>
      <p:pic>
        <p:nvPicPr>
          <p:cNvPr id="6146" name="Picture 2" descr="Resultado de imagen de templo de `poseidon grec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5" y="3717032"/>
            <a:ext cx="4715075" cy="304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408</Words>
  <Application>Microsoft Office PowerPoint</Application>
  <PresentationFormat>Presentación en pantalla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EL VIAJE A GRECIA</vt:lpstr>
      <vt:lpstr>ATENAS</vt:lpstr>
      <vt:lpstr>ATENAS</vt:lpstr>
      <vt:lpstr>OLIMPIA</vt:lpstr>
      <vt:lpstr>METEORA</vt:lpstr>
      <vt:lpstr>ATENAS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VIAJE A GRECIA</dc:title>
  <dc:creator>ALUMNO</dc:creator>
  <cp:lastModifiedBy>ALUMNO</cp:lastModifiedBy>
  <cp:revision>10</cp:revision>
  <dcterms:created xsi:type="dcterms:W3CDTF">2018-03-15T11:53:01Z</dcterms:created>
  <dcterms:modified xsi:type="dcterms:W3CDTF">2018-04-19T09:44:38Z</dcterms:modified>
</cp:coreProperties>
</file>